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embeddedFontLst>
    <p:embeddedFont>
      <p:font typeface="Impact" pitchFamily="34" charset="0"/>
      <p:regular r:id="rId20"/>
    </p:embeddedFont>
    <p:embeddedFont>
      <p:font typeface="Arial Black" pitchFamily="34" charset="0"/>
      <p:bold r:id="rId21"/>
    </p:embeddedFont>
    <p:embeddedFont>
      <p:font typeface="Tahoma" pitchFamily="34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74583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0" y="3581400"/>
            <a:ext cx="8839199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0" y="4495800"/>
            <a:ext cx="8839199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•"/>
              <a:defRPr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–"/>
              <a:defRPr sz="28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•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–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4290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8006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6294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0" y="6689725"/>
            <a:ext cx="2133599" cy="168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689725"/>
            <a:ext cx="2895600" cy="168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010400" y="6689725"/>
            <a:ext cx="2133599" cy="168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 lang="en-US" sz="1000" b="0" i="0" u="none" strike="noStrike" cap="non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•"/>
              <a:defRPr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–"/>
              <a:defRPr sz="28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•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–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4290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8006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6294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0" y="6661150"/>
            <a:ext cx="2133599" cy="196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689725"/>
            <a:ext cx="2895600" cy="168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7010400" y="6689725"/>
            <a:ext cx="2133599" cy="1365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lang="en-US" sz="1000" b="1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•"/>
              <a:defRPr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–"/>
              <a:defRPr sz="28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•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–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4290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8006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6294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»"/>
              <a:defRPr sz="2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0" y="6661150"/>
            <a:ext cx="2133599" cy="196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689725"/>
            <a:ext cx="2895600" cy="168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7010400" y="6689725"/>
            <a:ext cx="2133599" cy="1365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lang="en-US" sz="1000" b="1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1219200" y="1905000"/>
            <a:ext cx="7162800" cy="1295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Impact"/>
              <a:buNone/>
            </a:pPr>
            <a:r>
              <a:rPr lang="en-US" sz="48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El Microscopio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Impact"/>
              <a:buNone/>
            </a:pPr>
            <a:r>
              <a:rPr lang="en-US" sz="4800"/>
              <a:t>Partes Principales y Funciones</a:t>
            </a:r>
            <a:r>
              <a:rPr lang="en-US" sz="48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Impact"/>
              <a:buNone/>
            </a:pPr>
            <a:r>
              <a:rPr lang="en-US" sz="4800"/>
              <a:t>Biologia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2057400" y="4876800"/>
            <a:ext cx="54864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2800"/>
              <a:t>Nombre Apellido</a:t>
            </a:r>
          </a:p>
        </p:txBody>
      </p:sp>
      <p:pic>
        <p:nvPicPr>
          <p:cNvPr id="29" name="Shape 29" descr="Go to fullsize 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4800" y="304800"/>
            <a:ext cx="1430337" cy="144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8. Lentes oculares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9. Tornillo macrométrico o ajuste grueso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10. Tornillo micrométrico o ajuste fino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11. Iluminador  o  lámpara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12. Ajuste de iluminación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13. Condensador.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14. Ajuste del condensador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15. Diafragma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Shape 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90775" y="776287"/>
            <a:ext cx="4362300" cy="530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AutoNum type="arabicPeriod"/>
            </a:pPr>
            <a:r>
              <a:rPr lang="en-US"/>
              <a:t>Base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2. Columna o brazo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3. Platina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4. Ajuste mecánico de la platina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5. Revólver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6. Lentes objetivos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7. Cabezal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son landscape design template">
  <a:themeElements>
    <a:clrScheme name="default">
      <a:dk1>
        <a:srgbClr val="FFFFFF"/>
      </a:dk1>
      <a:lt1>
        <a:srgbClr val="800000"/>
      </a:lt1>
      <a:dk2>
        <a:srgbClr val="DFD293"/>
      </a:dk2>
      <a:lt2>
        <a:srgbClr val="5C1F00"/>
      </a:lt2>
      <a:accent1>
        <a:srgbClr val="CC3300"/>
      </a:accent1>
      <a:accent2>
        <a:srgbClr val="BE7960"/>
      </a:accent2>
      <a:accent3>
        <a:srgbClr val="800000"/>
      </a:accent3>
      <a:accent4>
        <a:srgbClr val="CC3300"/>
      </a:accent4>
      <a:accent5>
        <a:srgbClr val="BE7960"/>
      </a:accent5>
      <a:accent6>
        <a:srgbClr val="800000"/>
      </a:accent6>
      <a:hlink>
        <a:srgbClr val="FFFF99"/>
      </a:hlink>
      <a:folHlink>
        <a:srgbClr val="D3A21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On-screen Show (4:3)</PresentationFormat>
  <Paragraphs>19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Impact</vt:lpstr>
      <vt:lpstr>Arial Black</vt:lpstr>
      <vt:lpstr>Tahoma</vt:lpstr>
      <vt:lpstr>Crimson landscape design template</vt:lpstr>
      <vt:lpstr>El Microscopio Partes Principales y Funciones  Biologia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Microscopio Partes Principales y Funciones  Biologia</dc:title>
  <dc:creator>Pedro Velazquez</dc:creator>
  <cp:lastModifiedBy>Pedro Velazquez</cp:lastModifiedBy>
  <cp:revision>1</cp:revision>
  <dcterms:modified xsi:type="dcterms:W3CDTF">2016-10-07T14:01:12Z</dcterms:modified>
</cp:coreProperties>
</file>